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5" r:id="rId2"/>
    <p:sldId id="316" r:id="rId3"/>
    <p:sldId id="317" r:id="rId4"/>
    <p:sldId id="319" r:id="rId5"/>
    <p:sldId id="32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4694" autoAdjust="0"/>
  </p:normalViewPr>
  <p:slideViewPr>
    <p:cSldViewPr snapToGrid="0">
      <p:cViewPr varScale="1">
        <p:scale>
          <a:sx n="117" d="100"/>
          <a:sy n="117" d="100"/>
        </p:scale>
        <p:origin x="132" y="342"/>
      </p:cViewPr>
      <p:guideLst/>
    </p:cSldViewPr>
  </p:slideViewPr>
  <p:outlineViewPr>
    <p:cViewPr>
      <p:scale>
        <a:sx n="33" d="100"/>
        <a:sy n="33" d="100"/>
      </p:scale>
      <p:origin x="0" y="-52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9E78C-1A17-4BEE-91B4-3FE5C37A3939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53AC2-B0DB-435C-AEE4-1B8A3F466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3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1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8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5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5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2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9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5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5146"/>
            <a:ext cx="10515600" cy="603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20932"/>
            <a:ext cx="10515600" cy="5156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9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</a:t>
            </a:r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54" t="8172" r="3072" b="7943"/>
          <a:stretch/>
        </p:blipFill>
        <p:spPr>
          <a:xfrm>
            <a:off x="1156996" y="885459"/>
            <a:ext cx="9878008" cy="597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3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</a:t>
            </a:r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5587" t="52776" r="42741" b="15316"/>
          <a:stretch/>
        </p:blipFill>
        <p:spPr>
          <a:xfrm>
            <a:off x="8926286" y="3553805"/>
            <a:ext cx="3265714" cy="33053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49882" y="4233731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err="1" smtClean="0"/>
              <a:t>M+Na</a:t>
            </a:r>
            <a:r>
              <a:rPr lang="da-DK" baseline="30000" dirty="0" smtClean="0"/>
              <a:t>+</a:t>
            </a:r>
            <a:r>
              <a:rPr lang="da-DK" dirty="0" smtClean="0"/>
              <a:t>]</a:t>
            </a:r>
            <a:r>
              <a:rPr lang="da-DK" baseline="30000" dirty="0" smtClean="0"/>
              <a:t>+</a:t>
            </a:r>
            <a:endParaRPr lang="en-US" baseline="30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3002" t="11995" r="2865" b="15616"/>
          <a:stretch/>
        </p:blipFill>
        <p:spPr>
          <a:xfrm>
            <a:off x="23736" y="802433"/>
            <a:ext cx="8330915" cy="44040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34477" y="3738489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[2M+Na</a:t>
            </a:r>
            <a:r>
              <a:rPr lang="da-DK" baseline="30000" dirty="0" smtClean="0"/>
              <a:t>+</a:t>
            </a:r>
            <a:r>
              <a:rPr lang="da-DK" dirty="0" smtClean="0"/>
              <a:t>]</a:t>
            </a:r>
            <a:r>
              <a:rPr lang="da-DK" baseline="30000" dirty="0" smtClean="0"/>
              <a:t>+</a:t>
            </a:r>
            <a:endParaRPr lang="en-US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7325202" y="2935271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[2M+K</a:t>
            </a:r>
            <a:r>
              <a:rPr lang="da-DK" baseline="30000" dirty="0" smtClean="0"/>
              <a:t>+</a:t>
            </a:r>
            <a:r>
              <a:rPr lang="da-DK" dirty="0" smtClean="0"/>
              <a:t>]</a:t>
            </a:r>
            <a:r>
              <a:rPr lang="da-DK" baseline="30000" dirty="0" smtClean="0"/>
              <a:t>+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48354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34" t="8544" r="3183" b="8092"/>
          <a:stretch/>
        </p:blipFill>
        <p:spPr>
          <a:xfrm>
            <a:off x="1083906" y="1097211"/>
            <a:ext cx="10024187" cy="57607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84023" y="3026002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b="1" dirty="0" smtClean="0">
                <a:solidFill>
                  <a:schemeClr val="accent1"/>
                </a:solidFill>
              </a:rPr>
              <a:t>?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203653" y="3415004"/>
            <a:ext cx="1080370" cy="21927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64393" y="3464589"/>
            <a:ext cx="2289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[3M+H</a:t>
            </a:r>
            <a:r>
              <a:rPr lang="da-DK" baseline="30000" dirty="0" smtClean="0"/>
              <a:t>+</a:t>
            </a:r>
            <a:r>
              <a:rPr lang="da-DK" dirty="0" smtClean="0"/>
              <a:t>]</a:t>
            </a:r>
            <a:r>
              <a:rPr lang="da-DK" baseline="30000" dirty="0" smtClean="0"/>
              <a:t>+</a:t>
            </a:r>
            <a:r>
              <a:rPr lang="da-DK" dirty="0" smtClean="0"/>
              <a:t> is not </a:t>
            </a:r>
            <a:r>
              <a:rPr lang="da-DK" dirty="0" err="1" smtClean="0"/>
              <a:t>there</a:t>
            </a:r>
            <a:r>
              <a:rPr lang="da-DK" dirty="0" smtClean="0"/>
              <a:t>?</a:t>
            </a:r>
            <a:endParaRPr lang="en-US" baseline="300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7048756" y="3833921"/>
            <a:ext cx="1315637" cy="20080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799831" y="4468608"/>
            <a:ext cx="2230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/>
              <a:t>2</a:t>
            </a:r>
            <a:r>
              <a:rPr lang="da-DK" dirty="0" smtClean="0"/>
              <a:t>M+H</a:t>
            </a:r>
            <a:r>
              <a:rPr lang="da-DK" baseline="30000" dirty="0" smtClean="0"/>
              <a:t>+</a:t>
            </a:r>
            <a:r>
              <a:rPr lang="da-DK" dirty="0" smtClean="0"/>
              <a:t>]</a:t>
            </a:r>
            <a:r>
              <a:rPr lang="da-DK" baseline="30000" dirty="0" smtClean="0"/>
              <a:t>+</a:t>
            </a:r>
            <a:r>
              <a:rPr lang="da-DK" dirty="0" smtClean="0"/>
              <a:t> or [4M+H</a:t>
            </a:r>
            <a:r>
              <a:rPr lang="da-DK" baseline="30000" dirty="0"/>
              <a:t>+</a:t>
            </a:r>
            <a:r>
              <a:rPr lang="da-DK" dirty="0"/>
              <a:t>]</a:t>
            </a:r>
            <a:r>
              <a:rPr lang="da-DK" baseline="30000" dirty="0"/>
              <a:t>+</a:t>
            </a:r>
            <a:endParaRPr lang="en-US" baseline="300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9265298" y="4837940"/>
            <a:ext cx="569168" cy="64846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501810" y="5478638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817.3937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85426" y="3153909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400" b="1" dirty="0" smtClean="0">
                <a:solidFill>
                  <a:schemeClr val="accent1"/>
                </a:solidFill>
              </a:rPr>
              <a:t>?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305056" y="3542911"/>
            <a:ext cx="1080370" cy="21927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61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451" t="12542" r="3175" b="16670"/>
          <a:stretch/>
        </p:blipFill>
        <p:spPr>
          <a:xfrm>
            <a:off x="208383" y="849921"/>
            <a:ext cx="11775233" cy="600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6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</a:t>
            </a:r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439427"/>
              </p:ext>
            </p:extLst>
          </p:nvPr>
        </p:nvGraphicFramePr>
        <p:xfrm>
          <a:off x="0" y="1210498"/>
          <a:ext cx="8025885" cy="2386435"/>
        </p:xfrm>
        <a:graphic>
          <a:graphicData uri="http://schemas.openxmlformats.org/drawingml/2006/table">
            <a:tbl>
              <a:tblPr/>
              <a:tblGrid>
                <a:gridCol w="1146555">
                  <a:extLst>
                    <a:ext uri="{9D8B030D-6E8A-4147-A177-3AD203B41FA5}">
                      <a16:colId xmlns:a16="http://schemas.microsoft.com/office/drawing/2014/main" val="1250998739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1408453319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257938996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1154871503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4163507752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423553412"/>
                    </a:ext>
                  </a:extLst>
                </a:gridCol>
                <a:gridCol w="1146555">
                  <a:extLst>
                    <a:ext uri="{9D8B030D-6E8A-4147-A177-3AD203B41FA5}">
                      <a16:colId xmlns:a16="http://schemas.microsoft.com/office/drawing/2014/main" val="2796070605"/>
                    </a:ext>
                  </a:extLst>
                </a:gridCol>
              </a:tblGrid>
              <a:tr h="456583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Nitrogen rule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DBE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Calc. m/z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Ion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</a:rPr>
                        <a:t>Adduct formula</a:t>
                      </a:r>
                    </a:p>
                  </a:txBody>
                  <a:tcPr marL="34658" marR="34658" marT="27727" marB="27727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956281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C6H12N4O4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205.0931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-6.71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C6H13N4O4+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988667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C5H13N6OP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205.0961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7.95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C5H14N6OP+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239773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C8H17N2PS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205.0923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-10.9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C8H18N2PS+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583392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C11H12N2O2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205.0972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C11H13N2O2+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709103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C9H18OP2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205.0906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-19.3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C9H19OP2+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650040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C9H17O3P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205.0988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21.1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C9H18O3P+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746199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C9H16O3S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205.0893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-25.5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C9H17O3S+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394038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C11H13N2P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205.0889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-27.4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C11H14N2P+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465360"/>
                  </a:ext>
                </a:extLst>
              </a:tr>
              <a:tr h="214428"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C8H16N2O2S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205.1005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  <a:latin typeface="Calibri" panose="020F0502020204030204" pitchFamily="34" charset="0"/>
                        </a:rPr>
                        <a:t>C8H17N2O2S+</a:t>
                      </a:r>
                    </a:p>
                  </a:txBody>
                  <a:tcPr marL="34658" marR="34658" marT="6932" marB="6932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81140"/>
                  </a:ext>
                </a:extLst>
              </a:tr>
            </a:tbl>
          </a:graphicData>
        </a:graphic>
      </p:graphicFrame>
      <p:sp>
        <p:nvSpPr>
          <p:cNvPr id="6" name="Right Brace 5"/>
          <p:cNvSpPr/>
          <p:nvPr/>
        </p:nvSpPr>
        <p:spPr>
          <a:xfrm>
            <a:off x="8117633" y="1660849"/>
            <a:ext cx="195943" cy="41054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05324" y="1674071"/>
            <a:ext cx="2569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 smtClean="0"/>
              <a:t>Few</a:t>
            </a:r>
            <a:r>
              <a:rPr lang="da-DK" dirty="0" smtClean="0"/>
              <a:t> C </a:t>
            </a:r>
            <a:r>
              <a:rPr lang="da-DK" dirty="0" err="1" smtClean="0"/>
              <a:t>compared</a:t>
            </a:r>
            <a:r>
              <a:rPr lang="da-DK" dirty="0" smtClean="0"/>
              <a:t> to N + O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88948" y="2015410"/>
            <a:ext cx="2095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Unlikely to see N2PS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15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6077</TotalTime>
  <Words>153</Words>
  <Application>Microsoft Office PowerPoint</Application>
  <PresentationFormat>Widescreen</PresentationFormat>
  <Paragraphs>85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Helvetica</vt:lpstr>
      <vt:lpstr>Office Theme</vt:lpstr>
      <vt:lpstr>Exercise 3</vt:lpstr>
      <vt:lpstr>Exercise 3</vt:lpstr>
      <vt:lpstr>Exercise 3</vt:lpstr>
      <vt:lpstr>Exercise 3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Stanstrup</dc:creator>
  <cp:lastModifiedBy>Jan Stanstrup</cp:lastModifiedBy>
  <cp:revision>166</cp:revision>
  <dcterms:created xsi:type="dcterms:W3CDTF">2016-01-09T14:52:03Z</dcterms:created>
  <dcterms:modified xsi:type="dcterms:W3CDTF">2016-02-07T18:28:03Z</dcterms:modified>
</cp:coreProperties>
</file>